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273" r:id="rId55"/>
    <p:sldId id="274" r:id="rId56"/>
    <p:sldId id="275" r:id="rId5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694"/>
  </p:normalViewPr>
  <p:slideViewPr>
    <p:cSldViewPr snapToGrid="0" showGuides="1">
      <p:cViewPr varScale="1">
        <p:scale>
          <a:sx n="117" d="100"/>
          <a:sy n="117" d="100"/>
        </p:scale>
        <p:origin x="117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CFCC07-1554-194C-9632-394FF9501554}" type="datetimeFigureOut">
              <a:t>2025. 4. 24.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0FF805-CC8A-834C-A471-2D7FCC0D52A0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4846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0FF805-CC8A-834C-A471-2D7FCC0D52A0}" type="slidenum"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4928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FF31EF-2C2D-D543-5E74-F992903EFB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4207EC-F76A-75AE-FB1B-B9C5161CB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5EF728-8D4E-59FC-5AF4-E064CF69B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722A44-F414-E368-533A-C6554044A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4C914F-5807-9A9E-C3AB-F05ACE601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41359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566253-BF43-C64D-E65B-4669A07B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30F8079-6EE5-70CA-0B39-BBE07502BF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D40AAA-D58C-D33D-EC02-F8F3A7D12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C7D11-DB24-EE71-BE71-74BA8DC5C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B45C06-095D-8CE3-00D0-3DB213E4A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82960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74A7DE9-46D3-023B-98DD-00CBD75522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057824-4ACC-EE10-AF12-C00339A77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037CE5-1885-67F7-5886-599F3D216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F7D5A2-F81E-32A6-8656-914ACC57D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45473F-6803-A071-7A51-83DC996DF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00433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7D37A0-20A0-0950-B61E-FD76CA613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2F1771-8345-D8AC-A0B7-50B9C7A3D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0F4324-88C1-96D4-9558-38D055C5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640101-FD44-7708-3C52-5C89EC95F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457170-8C7F-F76A-DC64-79EA0B22A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10502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6B5261-11B9-4076-946C-C5EC870ED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4AAFF8-0F80-1669-49A0-C212197E2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9036A9-42C1-F2A3-B5AE-E7A32A162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7C9E1D-2006-DB32-4208-B13E61700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DAC6CB-D179-3498-9DA3-38D30949A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57465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7E1286-65BD-3292-6E46-BC346EAE4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69F740-B02C-DD2A-A7AD-87427EBD5B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7F2E48-C500-6570-F25A-BA2821801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B33CB2-6805-B7A7-9F7B-4D96C3C86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308977-01FF-8BFD-B667-99C8C442C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85720D-A2FC-E106-845A-E3F6E2F11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29736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476E2D-158B-76AE-5EC6-95380C386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7A515A-CE86-D666-4743-CFCBC76D5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E3AF39-CA6B-81E8-9940-B273F94D6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1E3471-5AE2-2A63-4D60-E4491F57A0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DFE319C-6E36-61A0-791C-0823AAD2C2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FA4411-BECE-749D-2E00-361C451C5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6340EBE-C2EB-6C64-6838-2294F8D0B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8C4BE97-788D-F524-5CCC-1EE65AEF7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8918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107F19-559F-DAE2-3E00-C627EA389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3A61780-4BBE-AFBA-ABED-5A566B914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50B6FF-0330-C8D0-5A92-8F00FA52A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5CFFE5-6C35-6994-7448-71996C0AE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3546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2C1413-B465-D5D6-26E7-819E5CE06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F1A3E1D-1E31-5AD4-67A2-F2C493EF3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80C9E5-CACD-F354-FA85-7D309AD2E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7249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453763-0AE7-2ECD-9F4E-12EDEDE1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E51ACF-BE06-649B-C12C-7F4D83ED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494C20-1227-1540-74F9-069F898F8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AAC106-C342-74AF-32BE-D03DC8460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D062E1-70BD-0294-322C-9A91D2955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9299D0-AA8A-F6F6-1600-13DC0E859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72778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8287BE-F2D7-B3FA-D180-59F9BDE7F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1283BD7-0997-3AE3-EA3B-05E5C7F90D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48C967-7435-A9A9-03A0-DD3E28BC9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614B33-AD81-12E0-AD26-D3D8611EC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7B8061-9D77-230D-63FD-D3468E38B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AA0AC1-D564-6657-BC63-B6E68CE5F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1814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FEF65FF-7EC9-B3C7-E6BA-7D66B65B3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AFDE4E-F81E-66A4-E7F8-F96D7C55E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D03C50-B56E-EBB0-4EA0-DC2BF762D3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4E50C-64CA-9245-811F-59B3D108CBFA}" type="datetimeFigureOut">
              <a:t>2025. 4. 24.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E62455-7F3B-60EE-4BF7-0CC32CFD31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C205F9-7F4C-8C9C-F085-E68B457F1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EA674E-7190-E04F-A4C8-FF737C20BDD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2376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AD4586B-4C94-D388-EEE3-D6480BEC9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0" y="2082800"/>
            <a:ext cx="6223000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580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A7FE9-DF8D-52E3-4385-AA8056310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B3865CA-1EC7-C8E0-F5B9-46058FB74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492101"/>
            <a:ext cx="7772400" cy="58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995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5F4F59-5C68-E70E-98EF-37E5E651B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7D62483-9384-764C-8F0D-098DFA6B9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478766"/>
            <a:ext cx="7772400" cy="5900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797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A76BA-CA4A-4E46-A5EC-D48164F73E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C0B9AE4-68EA-2D6C-78FF-2A7F7E7A7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33832"/>
            <a:ext cx="7772400" cy="4790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26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7D636A-C6FF-D0B4-588D-994C48007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F5C0ABE-7189-5CA9-9CD5-23E0A7E3D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25354"/>
            <a:ext cx="7772400" cy="560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483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4B60A-4EC7-ED06-F8FC-6433C779B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34E47FA-C2D5-494F-743B-C8FDC59AF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3065"/>
            <a:ext cx="7772400" cy="665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163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D3C386-5FC1-CBD7-FE3A-F559C7011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574BE26-9A9E-D003-3063-0FEE01375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63258"/>
            <a:ext cx="7772400" cy="573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797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F166F9-E81E-D201-5F9C-DC405DCDA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79A0E1A-FBE7-3B1A-558F-F52273C06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9501"/>
            <a:ext cx="7772400" cy="665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94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531AA-72A9-CCCE-D009-0DCFF6821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DA31895-1938-6AE9-F22F-46D2E2D7C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509" y="0"/>
            <a:ext cx="6012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17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EC27D-5CA2-A455-F590-FC3935FA5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CB70B13-8DEC-DE5D-C514-B21EE5B89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20907"/>
            <a:ext cx="7772400" cy="561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6178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BB801-7076-F2E6-A794-3FD54B529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DAD18C0-ABAC-0EBA-A036-B3E164876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71490"/>
            <a:ext cx="7772400" cy="511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45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698CAE-E957-5F66-BFB4-4E965016F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8A8228E-2692-E9FC-FB90-182D9B55C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93254"/>
            <a:ext cx="7772400" cy="327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530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6E16F-993D-3837-655F-9D3C79CCA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4BF5E-AFFB-FB52-40D1-C8A0FDB75C5E}"/>
              </a:ext>
            </a:extLst>
          </p:cNvPr>
          <p:cNvSpPr txBox="1"/>
          <p:nvPr/>
        </p:nvSpPr>
        <p:spPr>
          <a:xfrm>
            <a:off x="3048000" y="452399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https://script.google.com/macros/s/AKfycbwhzeT71WcDVlVWdHkLdlaOVWeKy_HgngnPcW0YOvxNnZcvlJ9LsOoRFPNmulPFDvVm/exec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ADD211-99C1-F4DB-4D00-E29285C077E0}"/>
              </a:ext>
            </a:extLst>
          </p:cNvPr>
          <p:cNvSpPr txBox="1"/>
          <p:nvPr/>
        </p:nvSpPr>
        <p:spPr>
          <a:xfrm>
            <a:off x="3048000" y="266253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AKfycbwhzeT71WcDVlVWdHkLdlaOVWeKy_HgngnPcW0YOvxNnZcvlJ9LsOoRFPNmulPFDvVm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CB636B-3E57-E218-A67E-8DD38B2BC840}"/>
              </a:ext>
            </a:extLst>
          </p:cNvPr>
          <p:cNvSpPr txBox="1"/>
          <p:nvPr/>
        </p:nvSpPr>
        <p:spPr>
          <a:xfrm>
            <a:off x="3048000" y="210434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배포</a:t>
            </a:r>
            <a:r>
              <a:rPr lang="en-US" altLang="ko-KR"/>
              <a:t>ID</a:t>
            </a:r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9443CA-8102-ACE0-2369-530DB29BEB9F}"/>
              </a:ext>
            </a:extLst>
          </p:cNvPr>
          <p:cNvSpPr txBox="1"/>
          <p:nvPr/>
        </p:nvSpPr>
        <p:spPr>
          <a:xfrm>
            <a:off x="3048000" y="396580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웹앱</a:t>
            </a:r>
          </a:p>
        </p:txBody>
      </p:sp>
    </p:spTree>
    <p:extLst>
      <p:ext uri="{BB962C8B-B14F-4D97-AF65-F5344CB8AC3E}">
        <p14:creationId xmlns:p14="http://schemas.microsoft.com/office/powerpoint/2010/main" val="2275061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70FDD-DD1A-5C63-C18B-C3D8DB10C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9AB285F-A307-9A51-434C-2DA82152A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24106"/>
            <a:ext cx="7772400" cy="460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0467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2F5AD6-A60B-EA52-AD87-B28463FDB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FC71C88-7E9E-5BA1-02CE-93D0C47F6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50" y="469900"/>
            <a:ext cx="7327900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235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03D5B0-4064-D25C-52D6-F9E88CDCFA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3893DF7-42A4-26AB-2E7C-9263B6844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93767"/>
            <a:ext cx="7772400" cy="387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7367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1811B9-C7DC-F0FD-DC89-F92E3402D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F56DFCA-01A4-7470-C29A-897B1D017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39191"/>
            <a:ext cx="7772400" cy="317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3188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7DC49-1163-6E98-0199-F6D688F16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44C873C-DAC6-8732-32CD-4554AE14C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34036"/>
            <a:ext cx="7772400" cy="578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4832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CF7C1-FBDC-935C-9F30-B6FD5C2C3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87CB06C-1E75-F88E-E818-E44618FA6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530504"/>
            <a:ext cx="7772400" cy="579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2175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AA1B3A-5FAE-7766-CEA6-52ECCFAEC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A9E631F-DE5A-C60D-8E5C-443532DAA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76180"/>
            <a:ext cx="7772400" cy="410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553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20830C-EC76-3925-6D44-EA1A152E5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43DF7BE-1A1F-CA51-E5A8-DE52FB3C2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44385"/>
            <a:ext cx="7772400" cy="456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7788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0D3254-19FB-21E8-148D-63B3C80B1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FCB0D1E-22E5-A494-D252-D708FDE18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93487"/>
            <a:ext cx="7772400" cy="607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16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82DCA8-81DF-DA82-BAD1-C371DCA20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698D4B2-3AA5-391A-E9DE-746A88350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33075"/>
            <a:ext cx="7772400" cy="399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2560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AB91D3-341B-95EE-C980-03C816139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364A1E1-812A-CBAD-5BBE-0E50A5C29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79087"/>
            <a:ext cx="7772400" cy="629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5413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C04D18-044A-8F18-EC1E-AB40F58CB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2D10157-8EC1-2BB8-A5E0-512FC431B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03955"/>
            <a:ext cx="7772400" cy="525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7923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E2953-6A72-1906-47EE-A9AB1881F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77F36FE-F23A-BAA9-2DC6-1F6589AB7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78188"/>
            <a:ext cx="7772400" cy="550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5249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4962B0-B0D4-1C61-BFD9-CD56BDAD2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4805442-178F-4F41-4039-7D14982D6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37593"/>
            <a:ext cx="7772400" cy="578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1247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4EF382-41CC-88DB-2899-53824CDC7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CE3637C-2D44-79E4-F75F-9F29CF884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76272"/>
            <a:ext cx="7772400" cy="450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331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0990FE-71EF-A5C4-4972-C62557924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629699F-71AE-7150-0848-52F4178DF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48640"/>
            <a:ext cx="777240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7884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4A70A-A2B4-9A4B-6591-FDCEECE6C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CBAE06D-E931-E966-C8FD-699ADF867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59619"/>
            <a:ext cx="7772400" cy="573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783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7339E9-8982-2AC4-4809-A2E19B6F9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BD58870-E138-90C5-A385-19B5B20BB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38436"/>
            <a:ext cx="7772400" cy="618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7221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2D0AD-2EA8-EDAA-6BFA-C88E48F47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75C4807-9D20-BC0C-5EB3-3FEB6B4B5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04237"/>
            <a:ext cx="7772400" cy="42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2778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914E-3099-80E6-6814-9A9D1A881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8DB8B8B-390B-5F9A-7F5A-164411489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84732"/>
            <a:ext cx="7772400" cy="428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791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326AC4-4B46-9D68-3B41-C23BDA374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0E32867-82B3-8246-AF9F-DE010D248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83632"/>
            <a:ext cx="7772400" cy="409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8074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918A6A-0CE3-1BF8-887E-2FC6C757E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E9902A9-8E1F-AA8D-7897-CDCB4077F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50496"/>
            <a:ext cx="7772400" cy="575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2397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453892-08C8-E8DD-EC5F-8CC2562F0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072B949-0192-1FD1-638E-802783D36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84180"/>
            <a:ext cx="7772400" cy="468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260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B31E41-0BA7-C52E-AF69-28FB9B74F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FC9FE87-404E-451A-6C94-2D7053457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32832"/>
            <a:ext cx="7772400" cy="539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1150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14A0E0-9C96-7E04-DD4A-5AB3F492C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88170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F34F8-BE0C-9B9D-2D38-3D6E1F7F4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94586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C05C1-9C50-6F51-3017-1E997D9D2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97259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66A0C3-8EE1-9605-CBC0-5A6896D0B2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29843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E0B56-8D68-9881-FF83-A31EF0ABD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69379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E25E3-70C9-A709-6E0F-E1CA4BBF3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57259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2AEB5B-F1E7-C272-8072-281938B1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7180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7E11CD-5040-489C-35E7-6222B170A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9919A77-AEE6-4F88-0386-3502D1860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20707"/>
            <a:ext cx="7772400" cy="461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52966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89EBB7-6D01-4C0D-BFEA-55FBDAA0F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78261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DE8DA4-D0B3-0093-0B47-E6DE71270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11305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19D917-AFA4-8133-96E7-8B2662441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1051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098D8-3F0E-8F40-AF61-30657D228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04824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E2BA9-7A41-43A5-B246-9AE273B49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04251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630AD-6B2E-BFC0-B8A9-38DC723C9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92303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E59BF-89AD-C27C-A740-4372C31FDA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6254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94E9F-9EAD-47BF-4775-D41B7DA1B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2964F3E-7E23-CA3D-8FBF-2C3F315C1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04777"/>
            <a:ext cx="7772400" cy="4648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257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CA0932-9813-051B-1504-90F4BF075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DC94EF9-6E61-20A1-64D1-802F7A11F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13902"/>
            <a:ext cx="7772400" cy="523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89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A3A02-C5FC-0EBA-6782-FB6B8EA72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76B3400-9547-413F-B1FC-11AB2C0A1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46569"/>
            <a:ext cx="7772400" cy="416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311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1C2F8-F94D-4874-4658-39B5487F7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F857FC3-1D38-ED3B-643E-AA127584E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24849"/>
            <a:ext cx="7772400" cy="300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23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24</Words>
  <Application>Microsoft Macintosh PowerPoint</Application>
  <PresentationFormat>와이드스크린</PresentationFormat>
  <Paragraphs>5</Paragraphs>
  <Slides>56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56</vt:i4>
      </vt:variant>
    </vt:vector>
  </HeadingPairs>
  <TitlesOfParts>
    <vt:vector size="5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sejin park</dc:creator>
  <cp:lastModifiedBy>sejin park</cp:lastModifiedBy>
  <cp:revision>7</cp:revision>
  <dcterms:created xsi:type="dcterms:W3CDTF">2025-04-24T05:04:36Z</dcterms:created>
  <dcterms:modified xsi:type="dcterms:W3CDTF">2025-04-24T08:40:18Z</dcterms:modified>
</cp:coreProperties>
</file>

<file path=docProps/thumbnail.jpeg>
</file>